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Lst>
  <p:sldSz cx="6858000" cy="9906000" type="A4"/>
  <p:notesSz cx="6797675" cy="99298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CDB"/>
    <a:srgbClr val="3B3B3B"/>
    <a:srgbClr val="6325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테마 스타일 1 - 강조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7" autoAdjust="0"/>
    <p:restoredTop sz="94660"/>
  </p:normalViewPr>
  <p:slideViewPr>
    <p:cSldViewPr snapToGrid="0">
      <p:cViewPr varScale="1">
        <p:scale>
          <a:sx n="80" d="100"/>
          <a:sy n="80" d="100"/>
        </p:scale>
        <p:origin x="3024" y="11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ko-KR" altLang="en-US" smtClean="0"/>
              <a:t>마스터 부제목 스타일 편집</a:t>
            </a:r>
            <a:endParaRPr lang="en-US" dirty="0"/>
          </a:p>
        </p:txBody>
      </p:sp>
      <p:sp>
        <p:nvSpPr>
          <p:cNvPr id="4" name="Date Placeholder 3"/>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3034338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767940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ko-KR" altLang="en-US" smtClean="0"/>
              <a:t>마스터 텍스트 스타일을 편집합니다</a:t>
            </a:r>
          </a:p>
        </p:txBody>
      </p:sp>
      <p:sp>
        <p:nvSpPr>
          <p:cNvPr id="4" name="Date Placeholder 3"/>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725122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1179097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Content Placeholder 3"/>
          <p:cNvSpPr>
            <a:spLocks noGrp="1"/>
          </p:cNvSpPr>
          <p:nvPr>
            <p:ph sz="half" idx="2"/>
          </p:nvPr>
        </p:nvSpPr>
        <p:spPr>
          <a:xfrm>
            <a:off x="472381" y="3618442"/>
            <a:ext cx="2901255" cy="5322183"/>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Content Placeholder 5"/>
          <p:cNvSpPr>
            <a:spLocks noGrp="1"/>
          </p:cNvSpPr>
          <p:nvPr>
            <p:ph sz="quarter" idx="4"/>
          </p:nvPr>
        </p:nvSpPr>
        <p:spPr>
          <a:xfrm>
            <a:off x="3471863" y="3618442"/>
            <a:ext cx="2915543" cy="5322183"/>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3992005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1651692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1414554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smtClean="0"/>
              <a:t>마스터 제목 스타일 편집</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스타일을 편집합니다</a:t>
            </a:r>
          </a:p>
        </p:txBody>
      </p:sp>
      <p:sp>
        <p:nvSpPr>
          <p:cNvPr id="5" name="Date Placeholder 4"/>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2500435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스타일을 편집합니다</a:t>
            </a:r>
          </a:p>
        </p:txBody>
      </p:sp>
      <p:sp>
        <p:nvSpPr>
          <p:cNvPr id="5" name="Date Placeholder 4"/>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350528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2851526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5F1CB216-C659-459C-A6A3-E5DF5A286B0C}" type="datetimeFigureOut">
              <a:rPr lang="ko-KR" altLang="en-US" smtClean="0"/>
              <a:t>2023-11-30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1032757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F1CB216-C659-459C-A6A3-E5DF5A286B0C}" type="datetimeFigureOut">
              <a:rPr lang="ko-KR" altLang="en-US" smtClean="0"/>
              <a:t>2023-11-30</a:t>
            </a:fld>
            <a:endParaRPr lang="ko-KR"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FED00F7-191C-463D-8622-FA2BD336EB46}" type="slidenum">
              <a:rPr lang="ko-KR" altLang="en-US" smtClean="0"/>
              <a:t>‹#›</a:t>
            </a:fld>
            <a:endParaRPr lang="ko-KR" altLang="en-US"/>
          </a:p>
        </p:txBody>
      </p:sp>
    </p:spTree>
    <p:extLst>
      <p:ext uri="{BB962C8B-B14F-4D97-AF65-F5344CB8AC3E}">
        <p14:creationId xmlns:p14="http://schemas.microsoft.com/office/powerpoint/2010/main" val="926104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1"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1"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1"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1"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1" name="그룹 1001"/>
          <p:cNvGrpSpPr/>
          <p:nvPr/>
        </p:nvGrpSpPr>
        <p:grpSpPr>
          <a:xfrm>
            <a:off x="0" y="0"/>
            <a:ext cx="6857143" cy="9698453"/>
            <a:chOff x="0" y="0"/>
            <a:chExt cx="7561905" cy="10695238"/>
          </a:xfrm>
        </p:grpSpPr>
        <p:pic>
          <p:nvPicPr>
            <p:cNvPr id="3" name="Object 2"/>
            <p:cNvPicPr>
              <a:picLocks noChangeAspect="1"/>
            </p:cNvPicPr>
            <p:nvPr/>
          </p:nvPicPr>
          <p:blipFill>
            <a:blip r:embed="rId2" cstate="print"/>
            <a:stretch>
              <a:fillRect/>
            </a:stretch>
          </p:blipFill>
          <p:spPr>
            <a:xfrm>
              <a:off x="0" y="0"/>
              <a:ext cx="7561905" cy="10695238"/>
            </a:xfrm>
            <a:prstGeom prst="rect">
              <a:avLst/>
            </a:prstGeom>
          </p:spPr>
        </p:pic>
      </p:grpSp>
      <p:graphicFrame>
        <p:nvGraphicFramePr>
          <p:cNvPr id="2" name="표 1"/>
          <p:cNvGraphicFramePr>
            <a:graphicFrameLocks noGrp="1"/>
          </p:cNvGraphicFramePr>
          <p:nvPr>
            <p:extLst>
              <p:ext uri="{D42A27DB-BD31-4B8C-83A1-F6EECF244321}">
                <p14:modId xmlns:p14="http://schemas.microsoft.com/office/powerpoint/2010/main" val="2372745867"/>
              </p:ext>
            </p:extLst>
          </p:nvPr>
        </p:nvGraphicFramePr>
        <p:xfrm>
          <a:off x="460407" y="306847"/>
          <a:ext cx="5904000" cy="9248033"/>
        </p:xfrm>
        <a:graphic>
          <a:graphicData uri="http://schemas.openxmlformats.org/drawingml/2006/table">
            <a:tbl>
              <a:tblPr firstRow="1" bandRow="1">
                <a:tableStyleId>{69C7853C-536D-4A76-A0AE-DD22124D55A5}</a:tableStyleId>
              </a:tblPr>
              <a:tblGrid>
                <a:gridCol w="5904000">
                  <a:extLst>
                    <a:ext uri="{9D8B030D-6E8A-4147-A177-3AD203B41FA5}">
                      <a16:colId xmlns:a16="http://schemas.microsoft.com/office/drawing/2014/main" val="20000"/>
                    </a:ext>
                  </a:extLst>
                </a:gridCol>
              </a:tblGrid>
              <a:tr h="391653">
                <a:tc>
                  <a:txBody>
                    <a:bodyPr/>
                    <a:lstStyle/>
                    <a:p>
                      <a:pPr algn="ctr" latinLnBrk="1"/>
                      <a:r>
                        <a:rPr lang="ko-KR" altLang="en-US" sz="1600" baseline="0" dirty="0" smtClean="0">
                          <a:latin typeface="나눔고딕 ExtraBold" panose="020D0904000000000000" pitchFamily="50" charset="-127"/>
                          <a:ea typeface="나눔고딕 ExtraBold" panose="020D0904000000000000" pitchFamily="50" charset="-127"/>
                        </a:rPr>
                        <a:t>온라인 </a:t>
                      </a:r>
                      <a:r>
                        <a:rPr lang="ko-KR" altLang="en-US" sz="1600" baseline="0" dirty="0" err="1" smtClean="0">
                          <a:latin typeface="나눔고딕 ExtraBold" panose="020D0904000000000000" pitchFamily="50" charset="-127"/>
                          <a:ea typeface="나눔고딕 ExtraBold" panose="020D0904000000000000" pitchFamily="50" charset="-127"/>
                        </a:rPr>
                        <a:t>홈드림</a:t>
                      </a:r>
                      <a:r>
                        <a:rPr lang="ko-KR" altLang="en-US" sz="1600" baseline="0" dirty="0" smtClean="0">
                          <a:latin typeface="나눔고딕 ExtraBold" panose="020D0904000000000000" pitchFamily="50" charset="-127"/>
                          <a:ea typeface="나눔고딕 ExtraBold" panose="020D0904000000000000" pitchFamily="50" charset="-127"/>
                        </a:rPr>
                        <a:t> 가정예배</a:t>
                      </a:r>
                      <a:endParaRPr lang="ko-KR" altLang="en-US" sz="1600" baseline="0" dirty="0">
                        <a:latin typeface="나눔고딕 ExtraBold" panose="020D0904000000000000" pitchFamily="50" charset="-127"/>
                        <a:ea typeface="나눔고딕 ExtraBold" panose="020D0904000000000000" pitchFamily="50" charset="-127"/>
                      </a:endParaRPr>
                    </a:p>
                  </a:txBody>
                  <a:tcPr anchor="ctr">
                    <a:solidFill>
                      <a:srgbClr val="63251E"/>
                    </a:solidFill>
                  </a:tcPr>
                </a:tc>
                <a:extLst>
                  <a:ext uri="{0D108BD9-81ED-4DB2-BD59-A6C34878D82A}">
                    <a16:rowId xmlns:a16="http://schemas.microsoft.com/office/drawing/2014/main" val="10000"/>
                  </a:ext>
                </a:extLst>
              </a:tr>
              <a:tr h="238678">
                <a:tc>
                  <a:txBody>
                    <a:bodyPr/>
                    <a:lstStyle/>
                    <a:p>
                      <a:pPr algn="r" latinLnBrk="1"/>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2023</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년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11</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월</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en-US" altLang="ko-KR" sz="1000" b="1" baseline="0" dirty="0" smtClean="0">
                          <a:solidFill>
                            <a:srgbClr val="3B3B3B"/>
                          </a:solidFill>
                          <a:latin typeface="나눔고딕 ExtraBold" panose="020D0904000000000000" pitchFamily="50" charset="-127"/>
                          <a:ea typeface="나눔고딕 ExtraBold" panose="020D0904000000000000" pitchFamily="50" charset="-127"/>
                        </a:rPr>
                        <a:t>30</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일</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목</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저녁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8</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시</a:t>
                      </a:r>
                      <a:endParaRPr lang="en-US" altLang="ko-KR" sz="1000" b="1" dirty="0" smtClean="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01"/>
                  </a:ext>
                </a:extLst>
              </a:tr>
              <a:tr h="238678">
                <a:tc>
                  <a:txBody>
                    <a:bodyPr/>
                    <a:lstStyle/>
                    <a:p>
                      <a:pPr marL="171450" indent="-171450" algn="l" latinLnBrk="1">
                        <a:buFont typeface="Wingdings" panose="05000000000000000000" pitchFamily="2" charset="2"/>
                        <a:buChar char="v"/>
                      </a:pP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찬양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a:t>
                      </a:r>
                      <a:r>
                        <a:rPr lang="en-US" altLang="ko-KR"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감사 위에 감사</a:t>
                      </a:r>
                      <a:endParaRPr lang="ko-KR" altLang="en-US" sz="1000" b="1" dirty="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02"/>
                  </a:ext>
                </a:extLst>
              </a:tr>
              <a:tr h="239990">
                <a:tc>
                  <a:txBody>
                    <a:bodyPr/>
                    <a:lstStyle/>
                    <a:p>
                      <a:pPr marL="171450" indent="-171450" algn="l" latinLnBrk="1">
                        <a:buFont typeface="Wingdings" panose="05000000000000000000" pitchFamily="2" charset="2"/>
                        <a:buChar char="v"/>
                      </a:pP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기도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a:t>
                      </a:r>
                      <a:r>
                        <a:rPr lang="en-US" altLang="ko-KR"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각 가정의 부모</a:t>
                      </a:r>
                      <a:endParaRPr lang="en-US" altLang="ko-KR" sz="1000" b="1" baseline="0" dirty="0" smtClean="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03"/>
                  </a:ext>
                </a:extLst>
              </a:tr>
              <a:tr h="239990">
                <a:tc>
                  <a:txBody>
                    <a:bodyPr/>
                    <a:lstStyle/>
                    <a:p>
                      <a:pPr marL="171450" indent="-171450" algn="l" latinLnBrk="1">
                        <a:buFont typeface="Wingdings" panose="05000000000000000000" pitchFamily="2" charset="2"/>
                        <a:buChar char="v"/>
                      </a:pP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성경봉독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각 가정의 자녀들</a:t>
                      </a:r>
                      <a:endParaRPr lang="ko-KR" altLang="en-US" sz="1000" b="1" dirty="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04"/>
                  </a:ext>
                </a:extLst>
              </a:tr>
              <a:tr h="387851">
                <a:tc>
                  <a:txBody>
                    <a:bodyPr/>
                    <a:lstStyle/>
                    <a:p>
                      <a:pPr marL="0" marR="0" lvl="0" indent="0" algn="just" defTabSz="981739" rtl="0" eaLnBrk="1" fontAlgn="auto" latinLnBrk="1" hangingPunct="1">
                        <a:lnSpc>
                          <a:spcPct val="100000"/>
                        </a:lnSpc>
                        <a:spcBef>
                          <a:spcPts val="0"/>
                        </a:spcBef>
                        <a:spcAft>
                          <a:spcPts val="0"/>
                        </a:spcAft>
                        <a:buClrTx/>
                        <a:buSzTx/>
                        <a:buFontTx/>
                        <a:buNone/>
                        <a:tabLst/>
                        <a:defRPr/>
                      </a:pPr>
                      <a:r>
                        <a:rPr lang="en-US" altLang="ko-KR" sz="1000" b="1" spc="0" dirty="0" smtClean="0">
                          <a:solidFill>
                            <a:srgbClr val="3B3B3B"/>
                          </a:solidFill>
                          <a:latin typeface="나눔고딕 ExtraBold" panose="020D0904000000000000" pitchFamily="50" charset="-127"/>
                          <a:ea typeface="나눔고딕 ExtraBold" panose="020D0904000000000000" pitchFamily="50" charset="-127"/>
                        </a:rPr>
                        <a:t>(</a:t>
                      </a:r>
                      <a:r>
                        <a:rPr lang="ko-KR" altLang="en-US" sz="1000" b="1" spc="0" dirty="0" smtClean="0">
                          <a:solidFill>
                            <a:srgbClr val="3B3B3B"/>
                          </a:solidFill>
                          <a:latin typeface="나눔고딕 ExtraBold" panose="020D0904000000000000" pitchFamily="50" charset="-127"/>
                          <a:ea typeface="나눔고딕 ExtraBold" panose="020D0904000000000000" pitchFamily="50" charset="-127"/>
                        </a:rPr>
                        <a:t>롬 </a:t>
                      </a:r>
                      <a:r>
                        <a:rPr lang="en-US" altLang="ko-KR" sz="1000" b="1" spc="0" dirty="0" smtClean="0">
                          <a:solidFill>
                            <a:srgbClr val="3B3B3B"/>
                          </a:solidFill>
                          <a:latin typeface="나눔고딕 ExtraBold" panose="020D0904000000000000" pitchFamily="50" charset="-127"/>
                          <a:ea typeface="나눔고딕 ExtraBold" panose="020D0904000000000000" pitchFamily="50" charset="-127"/>
                        </a:rPr>
                        <a:t>11:36) 36.</a:t>
                      </a:r>
                      <a:r>
                        <a:rPr lang="ko-KR" altLang="en-US" sz="1000" b="1" spc="0" dirty="0" smtClean="0">
                          <a:solidFill>
                            <a:srgbClr val="3B3B3B"/>
                          </a:solidFill>
                          <a:latin typeface="나눔고딕 ExtraBold" panose="020D0904000000000000" pitchFamily="50" charset="-127"/>
                          <a:ea typeface="나눔고딕 ExtraBold" panose="020D0904000000000000" pitchFamily="50" charset="-127"/>
                        </a:rPr>
                        <a:t>이는 만물이 주에게서 나오고 주로 말미암고 주에게로 돌아감이라 그에게 영광이 세세에      있을지어다 아멘</a:t>
                      </a:r>
                      <a:endParaRPr lang="en-US" altLang="ko-KR" sz="1000" b="1" spc="0" dirty="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05"/>
                  </a:ext>
                </a:extLst>
              </a:tr>
              <a:tr h="238678">
                <a:tc>
                  <a:txBody>
                    <a:bodyPr/>
                    <a:lstStyle/>
                    <a:p>
                      <a:pPr marL="171450" indent="-171450" algn="l" latinLnBrk="1">
                        <a:buFont typeface="Wingdings" panose="05000000000000000000" pitchFamily="2" charset="2"/>
                        <a:buChar char="v"/>
                      </a:pPr>
                      <a:r>
                        <a:rPr lang="ko-KR" altLang="en-US" sz="1000" b="1" dirty="0" err="1" smtClean="0">
                          <a:solidFill>
                            <a:srgbClr val="3B3B3B"/>
                          </a:solidFill>
                          <a:latin typeface="나눔고딕 ExtraBold" panose="020D0904000000000000" pitchFamily="50" charset="-127"/>
                          <a:ea typeface="나눔고딕 ExtraBold" panose="020D0904000000000000" pitchFamily="50" charset="-127"/>
                        </a:rPr>
                        <a:t>특송</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a:t>
                      </a:r>
                      <a:r>
                        <a:rPr lang="en-US" altLang="ko-KR"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en-US" altLang="ko-KR" sz="1000" b="1" baseline="0" dirty="0" smtClean="0">
                          <a:solidFill>
                            <a:prstClr val="black"/>
                          </a:solidFill>
                          <a:latin typeface="나눔고딕 ExtraBold" panose="020D0904000000000000" pitchFamily="50" charset="-127"/>
                          <a:ea typeface="나눔고딕 ExtraBold" panose="020D0904000000000000" pitchFamily="50" charset="-127"/>
                        </a:rPr>
                        <a:t>224, 225, 226</a:t>
                      </a:r>
                      <a:r>
                        <a:rPr lang="ko-KR" altLang="en-US" sz="1000" b="1" baseline="0" dirty="0" smtClean="0">
                          <a:solidFill>
                            <a:prstClr val="black"/>
                          </a:solidFill>
                          <a:latin typeface="나눔고딕 ExtraBold" panose="020D0904000000000000" pitchFamily="50" charset="-127"/>
                          <a:ea typeface="나눔고딕 ExtraBold" panose="020D0904000000000000" pitchFamily="50" charset="-127"/>
                        </a:rPr>
                        <a:t>구역</a:t>
                      </a:r>
                      <a:endParaRPr lang="ko-KR" altLang="en-US" sz="1000" b="1" dirty="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06"/>
                  </a:ext>
                </a:extLst>
              </a:tr>
              <a:tr h="4416283">
                <a:tc>
                  <a:txBody>
                    <a:bodyPr/>
                    <a:lstStyle/>
                    <a:p>
                      <a:pPr marL="171450" indent="-171450" algn="l" latinLnBrk="1">
                        <a:buFont typeface="Wingdings" panose="05000000000000000000" pitchFamily="2" charset="2"/>
                        <a:buChar char="v"/>
                      </a:pP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설교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김승학 담임목사님</a:t>
                      </a:r>
                      <a:endParaRPr lang="en-US" altLang="ko-KR" sz="1000" b="1" dirty="0" smtClean="0">
                        <a:solidFill>
                          <a:srgbClr val="3B3B3B"/>
                        </a:solidFill>
                        <a:latin typeface="나눔고딕 ExtraBold" panose="020D0904000000000000" pitchFamily="50" charset="-127"/>
                        <a:ea typeface="나눔고딕 ExtraBold" panose="020D0904000000000000" pitchFamily="50" charset="-127"/>
                      </a:endParaRPr>
                    </a:p>
                    <a:p>
                      <a:pPr marL="171450" indent="-171450" algn="l" latinLnBrk="1">
                        <a:buFont typeface="Wingdings" panose="05000000000000000000" pitchFamily="2" charset="2"/>
                        <a:buChar char="v"/>
                      </a:pP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말씀 </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주님의 기도의 머리말</a:t>
                      </a:r>
                      <a:endParaRPr lang="en-US" altLang="ko-KR" sz="1000" b="1" dirty="0" smtClean="0">
                        <a:solidFill>
                          <a:srgbClr val="3B3B3B"/>
                        </a:solidFill>
                        <a:latin typeface="나눔고딕 ExtraBold" panose="020D0904000000000000" pitchFamily="50" charset="-127"/>
                        <a:ea typeface="나눔고딕 ExtraBold" panose="020D0904000000000000" pitchFamily="50" charset="-127"/>
                      </a:endParaRPr>
                    </a:p>
                    <a:p>
                      <a:pPr marL="171450" indent="-171450" algn="l" latinLnBrk="1">
                        <a:buFont typeface="Wingdings" panose="05000000000000000000" pitchFamily="2" charset="2"/>
                        <a:buChar char="v"/>
                      </a:pPr>
                      <a:endParaRPr lang="en-US" altLang="ko-KR" sz="8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문</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100.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주기도의 머리말이 우리에게 가르치는 것은 무엇입니까</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p>
                    <a:p>
                      <a:pPr marL="0" indent="0" algn="just" latinLnBrk="1">
                        <a:buFont typeface="Wingdings" panose="05000000000000000000" pitchFamily="2" charset="2"/>
                        <a:buNone/>
                      </a:pP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답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하늘에 계신 우리 아버지’라는 주기도의 머리말은</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언제라도 도와줄 능력이 있고 도와주고자 하는 아버지에게 자녀들이 나아가듯이</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우리도 모든 거룩한 존경심과 확신을 가지고 하나님께 가까이 나아갈 것과</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우리가 다른 사람과 더불어 기도하고 다른 사람을 위하여 기도할 것을 가르칩니다</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p>
                    <a:p>
                      <a:pPr marL="0" indent="0" algn="l" latinLnBrk="1">
                        <a:buFont typeface="Wingdings" panose="05000000000000000000" pitchFamily="2" charset="2"/>
                        <a:buNone/>
                      </a:pPr>
                      <a:endParaRPr lang="en-US" altLang="ko-KR" sz="8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1.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하나님은 아버지로서 자녀인 우리를 도우신다</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p>
                    <a:p>
                      <a:pPr marL="0" indent="0" algn="l" latinLnBrk="1">
                        <a:buFont typeface="Wingdings" panose="05000000000000000000" pitchFamily="2" charset="2"/>
                        <a:buNone/>
                      </a:pPr>
                      <a:endParaRPr lang="en-US" altLang="ko-KR" sz="3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하나님은 우리의 도움이 되신다 </a:t>
                      </a: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1.</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내가 산을 향하여 눈을 들리라 나의 도움이 어디서 올까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2.</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나의 도움은 천지를 지으신 </a:t>
                      </a:r>
                      <a:r>
                        <a:rPr lang="ko-KR" altLang="en-US" sz="1000" b="1" kern="1200" dirty="0" err="1" smtClean="0">
                          <a:solidFill>
                            <a:srgbClr val="3B3B3B"/>
                          </a:solidFill>
                          <a:effectLst/>
                          <a:latin typeface="나눔고딕 ExtraBold" panose="020D0904000000000000" pitchFamily="50" charset="-127"/>
                          <a:ea typeface="나눔고딕 ExtraBold" panose="020D0904000000000000" pitchFamily="50" charset="-127"/>
                          <a:cs typeface="+mn-cs"/>
                        </a:rPr>
                        <a:t>여호와에게서로다</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시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121:1~2)</a:t>
                      </a:r>
                    </a:p>
                    <a:p>
                      <a:pPr marL="0" indent="0" algn="l" latinLnBrk="1">
                        <a:buFont typeface="Wingdings" panose="05000000000000000000" pitchFamily="2" charset="2"/>
                        <a:buNone/>
                      </a:pPr>
                      <a:endParaRPr lang="en-US" altLang="ko-KR" sz="8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2.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우리는 아버지이신 하나님께 존경심과 확신을 가져야 한다</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p>
                    <a:p>
                      <a:pPr marL="0" indent="0" algn="l" latinLnBrk="1">
                        <a:buFont typeface="Wingdings" panose="05000000000000000000" pitchFamily="2" charset="2"/>
                        <a:buNone/>
                      </a:pPr>
                      <a:endParaRPr lang="en-US" altLang="ko-KR" sz="3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하나님은 존귀하며 거룩하신 아버지시다 </a:t>
                      </a:r>
                    </a:p>
                    <a:p>
                      <a:pPr marL="0" indent="0" algn="just"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15.</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지극히 존귀하며 영원히 거하시며 거룩하다 이름하는 이가 이와 같이 말씀하시되 내가 높고 거룩한 곳에 있으며 또한 통회하고 마음이 겸손한 자와 함께 있나니 이는 겸손한 자의 영을 소생시키며 통회하는 자의     마음을 소생시키려 함이라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사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57:15)</a:t>
                      </a:r>
                    </a:p>
                    <a:p>
                      <a:pPr marL="0" indent="0" algn="l" latinLnBrk="1">
                        <a:buFont typeface="Wingdings" panose="05000000000000000000" pitchFamily="2" charset="2"/>
                        <a:buNone/>
                      </a:pPr>
                      <a:endParaRPr lang="en-US" altLang="ko-KR" sz="8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3.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우리는 기도 가운데 아버지이신 하나님께 나아간다</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p>
                    <a:p>
                      <a:pPr marL="0" indent="0" algn="l" latinLnBrk="1">
                        <a:buFont typeface="Wingdings" panose="05000000000000000000" pitchFamily="2" charset="2"/>
                        <a:buNone/>
                      </a:pPr>
                      <a:endParaRPr lang="en-US" altLang="ko-KR" sz="3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기도는 하나님께 가까이 나아가는 방법이다 </a:t>
                      </a:r>
                    </a:p>
                    <a:p>
                      <a:pPr marL="0" indent="0" algn="just"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7.</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우리 하나님 여호와께서 우리가 그에게 기도할 때마다 우리에게 가까이 하심과 같이 그 신이 가까이 함을 얻은 큰 나라가 어디 있느냐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신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4:7)</a:t>
                      </a:r>
                    </a:p>
                    <a:p>
                      <a:pPr marL="0" indent="0" algn="l" latinLnBrk="1">
                        <a:buFont typeface="Wingdings" panose="05000000000000000000" pitchFamily="2" charset="2"/>
                        <a:buNone/>
                      </a:pPr>
                      <a:endParaRPr lang="en-US" altLang="ko-KR" sz="8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4.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다른 사람들과 함께 다른 사람을 위해 기도해야 한다</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p>
                    <a:p>
                      <a:pPr marL="0" indent="0" algn="l" latinLnBrk="1">
                        <a:buFont typeface="Wingdings" panose="05000000000000000000" pitchFamily="2" charset="2"/>
                        <a:buNone/>
                      </a:pPr>
                      <a:endParaRPr lang="en-US" altLang="ko-KR" sz="300" b="1" kern="1200" dirty="0" smtClean="0">
                        <a:solidFill>
                          <a:srgbClr val="3B3B3B"/>
                        </a:solidFill>
                        <a:effectLst/>
                        <a:latin typeface="나눔고딕 ExtraBold" panose="020D0904000000000000" pitchFamily="50" charset="-127"/>
                        <a:ea typeface="나눔고딕 ExtraBold" panose="020D0904000000000000" pitchFamily="50" charset="-127"/>
                        <a:cs typeface="+mn-cs"/>
                      </a:endParaRPr>
                    </a:p>
                    <a:p>
                      <a:pPr marL="0" indent="0" algn="l"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합심하여 중보기도에 힘쓰자</a:t>
                      </a:r>
                    </a:p>
                    <a:p>
                      <a:pPr marL="0" indent="0" algn="just" latinLnBrk="1">
                        <a:buFont typeface="Wingdings" panose="05000000000000000000" pitchFamily="2" charset="2"/>
                        <a:buNone/>
                      </a:pP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1.</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그러므로 내가 첫째로 </a:t>
                      </a:r>
                      <a:r>
                        <a:rPr lang="ko-KR" altLang="en-US" sz="1000" b="1" kern="1200" dirty="0" err="1" smtClean="0">
                          <a:solidFill>
                            <a:srgbClr val="3B3B3B"/>
                          </a:solidFill>
                          <a:effectLst/>
                          <a:latin typeface="나눔고딕 ExtraBold" panose="020D0904000000000000" pitchFamily="50" charset="-127"/>
                          <a:ea typeface="나눔고딕 ExtraBold" panose="020D0904000000000000" pitchFamily="50" charset="-127"/>
                          <a:cs typeface="+mn-cs"/>
                        </a:rPr>
                        <a:t>권하노니</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모든 사람을 위하여 간구와 기도와 </a:t>
                      </a:r>
                      <a:r>
                        <a:rPr lang="ko-KR" altLang="en-US" sz="1000" b="1" kern="1200" dirty="0" err="1" smtClean="0">
                          <a:solidFill>
                            <a:srgbClr val="3B3B3B"/>
                          </a:solidFill>
                          <a:effectLst/>
                          <a:latin typeface="나눔고딕 ExtraBold" panose="020D0904000000000000" pitchFamily="50" charset="-127"/>
                          <a:ea typeface="나눔고딕 ExtraBold" panose="020D0904000000000000" pitchFamily="50" charset="-127"/>
                          <a:cs typeface="+mn-cs"/>
                        </a:rPr>
                        <a:t>도고와</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감사를 하되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2.</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임금들과 높은   지위에 있는 모든 사람을 위하여 하라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a:t>
                      </a:r>
                      <a:r>
                        <a:rPr lang="ko-KR" altLang="en-US" sz="1000" b="1" kern="1200" dirty="0" err="1" smtClean="0">
                          <a:solidFill>
                            <a:srgbClr val="3B3B3B"/>
                          </a:solidFill>
                          <a:effectLst/>
                          <a:latin typeface="나눔고딕 ExtraBold" panose="020D0904000000000000" pitchFamily="50" charset="-127"/>
                          <a:ea typeface="나눔고딕 ExtraBold" panose="020D0904000000000000" pitchFamily="50" charset="-127"/>
                          <a:cs typeface="+mn-cs"/>
                        </a:rPr>
                        <a:t>딤전</a:t>
                      </a:r>
                      <a:r>
                        <a:rPr lang="ko-KR" altLang="en-US"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 </a:t>
                      </a:r>
                      <a:r>
                        <a:rPr lang="en-US" altLang="ko-KR" sz="1000" b="1" kern="1200" dirty="0" smtClean="0">
                          <a:solidFill>
                            <a:srgbClr val="3B3B3B"/>
                          </a:solidFill>
                          <a:effectLst/>
                          <a:latin typeface="나눔고딕 ExtraBold" panose="020D0904000000000000" pitchFamily="50" charset="-127"/>
                          <a:ea typeface="나눔고딕 ExtraBold" panose="020D0904000000000000" pitchFamily="50" charset="-127"/>
                          <a:cs typeface="+mn-cs"/>
                        </a:rPr>
                        <a:t>2:1~2)</a:t>
                      </a:r>
                      <a:endParaRPr lang="en-US" altLang="ko-KR" sz="1000" b="0" kern="1200" spc="-150" dirty="0" smtClean="0">
                        <a:solidFill>
                          <a:srgbClr val="3B3B3B"/>
                        </a:solidFill>
                        <a:effectLst/>
                        <a:latin typeface="바탕체" panose="02030609000101010101" pitchFamily="17" charset="-127"/>
                        <a:ea typeface="바탕체" panose="02030609000101010101" pitchFamily="17" charset="-127"/>
                        <a:cs typeface="+mn-cs"/>
                      </a:endParaRPr>
                    </a:p>
                  </a:txBody>
                  <a:tcPr anchor="ctr">
                    <a:solidFill>
                      <a:srgbClr val="F2DCDB"/>
                    </a:solidFill>
                  </a:tcPr>
                </a:tc>
                <a:extLst>
                  <a:ext uri="{0D108BD9-81ED-4DB2-BD59-A6C34878D82A}">
                    <a16:rowId xmlns:a16="http://schemas.microsoft.com/office/drawing/2014/main" val="10007"/>
                  </a:ext>
                </a:extLst>
              </a:tr>
              <a:tr h="1625992">
                <a:tc>
                  <a:txBody>
                    <a:bodyPr/>
                    <a:lstStyle/>
                    <a:p>
                      <a:pPr marL="171450" indent="-171450" algn="l" latinLnBrk="1">
                        <a:buFont typeface="Wingdings" panose="05000000000000000000" pitchFamily="2" charset="2"/>
                        <a:buChar char="v"/>
                      </a:pPr>
                      <a:r>
                        <a:rPr lang="ko-KR" altLang="en-US" sz="1000" b="1" dirty="0" err="1" smtClean="0">
                          <a:solidFill>
                            <a:srgbClr val="3B3B3B"/>
                          </a:solidFill>
                          <a:latin typeface="나눔고딕 ExtraBold" panose="020D0904000000000000" pitchFamily="50" charset="-127"/>
                          <a:ea typeface="나눔고딕 ExtraBold" panose="020D0904000000000000" pitchFamily="50" charset="-127"/>
                        </a:rPr>
                        <a:t>합심기도</a:t>
                      </a:r>
                      <a:endParaRPr lang="en-US" altLang="ko-KR" sz="1000" b="1" dirty="0" smtClean="0">
                        <a:solidFill>
                          <a:srgbClr val="3B3B3B"/>
                        </a:solidFill>
                        <a:latin typeface="나눔고딕 ExtraBold" panose="020D0904000000000000" pitchFamily="50" charset="-127"/>
                        <a:ea typeface="나눔고딕 ExtraBold" panose="020D0904000000000000" pitchFamily="50" charset="-127"/>
                      </a:endParaRPr>
                    </a:p>
                    <a:p>
                      <a:pPr marL="0" marR="0" lvl="0" indent="0" algn="l" defTabSz="685800" rtl="0" eaLnBrk="1" fontAlgn="auto" latinLnBrk="1" hangingPunct="1">
                        <a:lnSpc>
                          <a:spcPct val="100000"/>
                        </a:lnSpc>
                        <a:spcBef>
                          <a:spcPts val="0"/>
                        </a:spcBef>
                        <a:spcAft>
                          <a:spcPts val="0"/>
                        </a:spcAft>
                        <a:buClrTx/>
                        <a:buSzTx/>
                        <a:buFont typeface="Wingdings" panose="05000000000000000000" pitchFamily="2" charset="2"/>
                        <a:buNone/>
                        <a:tabLst/>
                        <a:defRPr/>
                      </a:pP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1)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본문에서 기도제목 찾아 기도하기</a:t>
                      </a:r>
                      <a:endPar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endParaRPr>
                    </a:p>
                    <a:p>
                      <a:pPr marL="0" marR="0" lvl="0" indent="0" algn="l" defTabSz="685800" rtl="0" eaLnBrk="1" fontAlgn="auto" latinLnBrk="1" hangingPunct="1">
                        <a:lnSpc>
                          <a:spcPct val="100000"/>
                        </a:lnSpc>
                        <a:spcBef>
                          <a:spcPts val="0"/>
                        </a:spcBef>
                        <a:spcAft>
                          <a:spcPts val="0"/>
                        </a:spcAft>
                        <a:buClrTx/>
                        <a:buSzTx/>
                        <a:buFont typeface="Wingdings" panose="05000000000000000000" pitchFamily="2" charset="2"/>
                        <a:buNone/>
                        <a:tabLst/>
                        <a:defRPr/>
                      </a:pP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2)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가정의 기도제목으로 기도하기</a:t>
                      </a:r>
                      <a:endPar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endParaRPr>
                    </a:p>
                    <a:p>
                      <a:pPr marL="0" marR="0" lvl="0" indent="0" algn="l" defTabSz="685800" rtl="0" eaLnBrk="1" fontAlgn="auto" latinLnBrk="1" hangingPunct="1">
                        <a:lnSpc>
                          <a:spcPct val="100000"/>
                        </a:lnSpc>
                        <a:spcBef>
                          <a:spcPts val="0"/>
                        </a:spcBef>
                        <a:spcAft>
                          <a:spcPts val="0"/>
                        </a:spcAft>
                        <a:buClrTx/>
                        <a:buSzTx/>
                        <a:buFont typeface="Wingdings" panose="05000000000000000000" pitchFamily="2" charset="2"/>
                        <a:buNone/>
                        <a:tabLst/>
                        <a:defRPr/>
                      </a:pP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3)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부모가 자녀에게 </a:t>
                      </a:r>
                      <a:r>
                        <a:rPr kumimoji="0" lang="ko-KR" altLang="en-US" sz="1000" b="1" i="0" u="none" strike="noStrike" kern="1200" cap="none" spc="0" normalizeH="0" baseline="0" noProof="0" dirty="0" err="1"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축복기도</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 하기</a:t>
                      </a:r>
                      <a:endPar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endParaRPr>
                    </a:p>
                    <a:p>
                      <a:pPr marL="0" marR="0" lvl="0" indent="0" algn="just" defTabSz="685800" rtl="0" eaLnBrk="1" fontAlgn="auto" latinLnBrk="1" hangingPunct="1">
                        <a:lnSpc>
                          <a:spcPct val="100000"/>
                        </a:lnSpc>
                        <a:spcBef>
                          <a:spcPts val="0"/>
                        </a:spcBef>
                        <a:spcAft>
                          <a:spcPts val="0"/>
                        </a:spcAft>
                        <a:buClrTx/>
                        <a:buSzTx/>
                        <a:buFont typeface="Wingdings" panose="05000000000000000000" pitchFamily="2" charset="2"/>
                        <a:buNone/>
                        <a:tabLst/>
                        <a:defRPr/>
                      </a:pP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하나님 아버지</a:t>
                      </a: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사랑하는 자녀가 예수님께서 가르쳐 주신 기도의 의미를 바르게 알아 기도 속에 담긴 귀한   복을 누릴 수 있는 자녀가 되게 하여 주옵소서</a:t>
                      </a: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하늘에 계신 우리 아버지를 부르고 찾으며 능력의 하나님 아버지를 만나게 하시고 믿음으로 도움을 구할 줄 알게 하시며 존경심과 확신을 가지고 더 가까이 기도로 나아가게 하여 주옵소서</a:t>
                      </a: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그리고 성령 안에 한 마음으로 다른 사람을 위하여 중보기도 할 수 있을 만큼 사랑이 많은 자녀로 자라나게 하시며 하나님의 영광을 위하여 예수님처럼 형제의 잘못을 위해서도 가슴 아파하며 기도할 수 있게 하여 주옵소서</a:t>
                      </a: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예수님의 이름으로 기도합니다</a:t>
                      </a: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아멘</a:t>
                      </a:r>
                      <a:r>
                        <a:rPr kumimoji="0" lang="en-US" altLang="ko-KR" sz="1000" b="1" i="0" u="none" strike="noStrike" kern="1200" cap="none" spc="0" normalizeH="0" baseline="0" noProof="0" dirty="0" smtClean="0">
                          <a:ln>
                            <a:noFill/>
                          </a:ln>
                          <a:solidFill>
                            <a:srgbClr val="3B3B3B"/>
                          </a:solidFill>
                          <a:effectLst/>
                          <a:uLnTx/>
                          <a:uFillTx/>
                          <a:latin typeface="나눔고딕 ExtraBold" panose="020D0904000000000000" pitchFamily="50" charset="-127"/>
                          <a:ea typeface="나눔고딕 ExtraBold" panose="020D0904000000000000" pitchFamily="50" charset="-127"/>
                          <a:cs typeface="+mn-cs"/>
                        </a:rPr>
                        <a:t>!</a:t>
                      </a:r>
                    </a:p>
                  </a:txBody>
                  <a:tcPr anchor="ctr">
                    <a:solidFill>
                      <a:srgbClr val="F2DCDB"/>
                    </a:solidFill>
                  </a:tcPr>
                </a:tc>
                <a:extLst>
                  <a:ext uri="{0D108BD9-81ED-4DB2-BD59-A6C34878D82A}">
                    <a16:rowId xmlns:a16="http://schemas.microsoft.com/office/drawing/2014/main" val="10009"/>
                  </a:ext>
                </a:extLst>
              </a:tr>
              <a:tr h="850289">
                <a:tc>
                  <a:txBody>
                    <a:bodyPr/>
                    <a:lstStyle/>
                    <a:p>
                      <a:pPr marL="171450" indent="-171450" algn="l" latinLnBrk="1">
                        <a:buFont typeface="Wingdings" panose="05000000000000000000" pitchFamily="2" charset="2"/>
                        <a:buChar char="v"/>
                      </a:pPr>
                      <a:r>
                        <a:rPr lang="ko-KR" altLang="en-US" sz="1100" b="1" dirty="0" smtClean="0">
                          <a:solidFill>
                            <a:srgbClr val="3B3B3B"/>
                          </a:solidFill>
                          <a:latin typeface="나눔고딕 ExtraBold" panose="020D0904000000000000" pitchFamily="50" charset="-127"/>
                          <a:ea typeface="나눔고딕 ExtraBold" panose="020D0904000000000000" pitchFamily="50" charset="-127"/>
                        </a:rPr>
                        <a:t>주기도문 </a:t>
                      </a:r>
                      <a:r>
                        <a:rPr lang="en-US" altLang="ko-KR" sz="1100" b="1"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100" b="1" dirty="0" err="1" smtClean="0">
                          <a:solidFill>
                            <a:srgbClr val="3B3B3B"/>
                          </a:solidFill>
                          <a:latin typeface="나눔고딕 ExtraBold" panose="020D0904000000000000" pitchFamily="50" charset="-127"/>
                          <a:ea typeface="나눔고딕 ExtraBold" panose="020D0904000000000000" pitchFamily="50" charset="-127"/>
                        </a:rPr>
                        <a:t>다함께</a:t>
                      </a:r>
                      <a:endParaRPr lang="en-US" altLang="ko-KR" sz="1100" b="1" dirty="0" smtClean="0">
                        <a:solidFill>
                          <a:srgbClr val="3B3B3B"/>
                        </a:solidFill>
                        <a:latin typeface="나눔고딕 ExtraBold" panose="020D0904000000000000" pitchFamily="50" charset="-127"/>
                        <a:ea typeface="나눔고딕 ExtraBold" panose="020D0904000000000000" pitchFamily="50" charset="-127"/>
                      </a:endParaRPr>
                    </a:p>
                    <a:p>
                      <a:pPr marL="0" indent="0" algn="just" latinLnBrk="1">
                        <a:buFont typeface="Wingdings" panose="05000000000000000000" pitchFamily="2" charset="2"/>
                        <a:buNone/>
                      </a:pP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하늘에 계신 우리 아버지</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아버지의 이름을 거룩하게 하시며</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아버지의 나라가 오게 하시며</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아버지의 뜻이     하늘에서와 같이</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땅에서도 이루어지게 하소서</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오늘 우리에게 일용할 양식을 주시고</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우리가 우리에게 잘못한 사람을 용서하여 준 것 같이</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우리 죄를 용서하여 주시고</a:t>
                      </a:r>
                      <a:r>
                        <a:rPr lang="ko-KR" altLang="en-US"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우리를 시험에 빠지지 않게 하시고 악에서 구하소서</a:t>
                      </a:r>
                      <a:r>
                        <a:rPr lang="en-US" altLang="ko-KR" sz="1000" b="1" baseline="0"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나라와 권능과 영광이 영원히 아버지의 것입니다</a:t>
                      </a:r>
                      <a:r>
                        <a:rPr lang="en-US" altLang="ko-KR" sz="1000" b="1" dirty="0" smtClean="0">
                          <a:solidFill>
                            <a:srgbClr val="3B3B3B"/>
                          </a:solidFill>
                          <a:latin typeface="나눔고딕 ExtraBold" panose="020D0904000000000000" pitchFamily="50" charset="-127"/>
                          <a:ea typeface="나눔고딕 ExtraBold" panose="020D0904000000000000" pitchFamily="50" charset="-127"/>
                        </a:rPr>
                        <a:t> </a:t>
                      </a:r>
                      <a:r>
                        <a:rPr lang="ko-KR" altLang="en-US" sz="1000" b="1" dirty="0" smtClean="0">
                          <a:solidFill>
                            <a:srgbClr val="3B3B3B"/>
                          </a:solidFill>
                          <a:latin typeface="나눔고딕 ExtraBold" panose="020D0904000000000000" pitchFamily="50" charset="-127"/>
                          <a:ea typeface="나눔고딕 ExtraBold" panose="020D0904000000000000" pitchFamily="50" charset="-127"/>
                        </a:rPr>
                        <a:t>아멘</a:t>
                      </a:r>
                      <a:endParaRPr lang="en-US" altLang="ko-KR" sz="1000" b="1" dirty="0" smtClean="0">
                        <a:solidFill>
                          <a:srgbClr val="3B3B3B"/>
                        </a:solidFill>
                        <a:latin typeface="나눔고딕 ExtraBold" panose="020D0904000000000000" pitchFamily="50" charset="-127"/>
                        <a:ea typeface="나눔고딕 ExtraBold" panose="020D0904000000000000" pitchFamily="50" charset="-127"/>
                      </a:endParaRPr>
                    </a:p>
                  </a:txBody>
                  <a:tcPr anchor="ctr">
                    <a:solidFill>
                      <a:srgbClr val="F2DCDB"/>
                    </a:solidFill>
                  </a:tcPr>
                </a:tc>
                <a:extLst>
                  <a:ext uri="{0D108BD9-81ED-4DB2-BD59-A6C34878D82A}">
                    <a16:rowId xmlns:a16="http://schemas.microsoft.com/office/drawing/2014/main" val="10012"/>
                  </a:ext>
                </a:extLst>
              </a:tr>
              <a:tr h="329985">
                <a:tc>
                  <a:txBody>
                    <a:bodyPr/>
                    <a:lstStyle/>
                    <a:p>
                      <a:pPr marL="285750" indent="-285750" algn="ctr" latinLnBrk="1">
                        <a:buFont typeface="Wingdings" panose="05000000000000000000" pitchFamily="2" charset="2"/>
                        <a:buChar char="v"/>
                      </a:pPr>
                      <a:r>
                        <a:rPr lang="en-US" altLang="ko-KR" sz="1400" b="1" dirty="0" smtClean="0">
                          <a:solidFill>
                            <a:schemeClr val="bg1"/>
                          </a:solidFill>
                          <a:latin typeface="나눔고딕 ExtraBold" panose="020D0904000000000000" pitchFamily="50" charset="-127"/>
                          <a:ea typeface="나눔고딕 ExtraBold" panose="020D0904000000000000" pitchFamily="50" charset="-127"/>
                        </a:rPr>
                        <a:t>Hugging : </a:t>
                      </a:r>
                      <a:r>
                        <a:rPr lang="ko-KR" altLang="en-US" sz="1400" b="1" dirty="0" smtClean="0">
                          <a:solidFill>
                            <a:schemeClr val="bg1"/>
                          </a:solidFill>
                          <a:latin typeface="나눔고딕 ExtraBold" panose="020D0904000000000000" pitchFamily="50" charset="-127"/>
                          <a:ea typeface="나눔고딕 ExtraBold" panose="020D0904000000000000" pitchFamily="50" charset="-127"/>
                        </a:rPr>
                        <a:t>사랑해요</a:t>
                      </a:r>
                      <a:r>
                        <a:rPr lang="en-US" altLang="ko-KR" sz="1400" b="1" dirty="0" smtClean="0">
                          <a:solidFill>
                            <a:schemeClr val="bg1"/>
                          </a:solidFill>
                          <a:latin typeface="나눔고딕 ExtraBold" panose="020D0904000000000000" pitchFamily="50" charset="-127"/>
                          <a:ea typeface="나눔고딕 ExtraBold" panose="020D0904000000000000" pitchFamily="50" charset="-127"/>
                        </a:rPr>
                        <a:t>.. </a:t>
                      </a:r>
                      <a:r>
                        <a:rPr lang="ko-KR" altLang="en-US" sz="1400" b="1" dirty="0" smtClean="0">
                          <a:solidFill>
                            <a:schemeClr val="bg1"/>
                          </a:solidFill>
                          <a:latin typeface="나눔고딕 ExtraBold" panose="020D0904000000000000" pitchFamily="50" charset="-127"/>
                          <a:ea typeface="나눔고딕 ExtraBold" panose="020D0904000000000000" pitchFamily="50" charset="-127"/>
                        </a:rPr>
                        <a:t>감사해요</a:t>
                      </a:r>
                      <a:r>
                        <a:rPr lang="en-US" altLang="ko-KR" sz="1400" b="1" dirty="0" smtClean="0">
                          <a:solidFill>
                            <a:schemeClr val="bg1"/>
                          </a:solidFill>
                          <a:latin typeface="나눔고딕 ExtraBold" panose="020D0904000000000000" pitchFamily="50" charset="-127"/>
                          <a:ea typeface="나눔고딕 ExtraBold" panose="020D0904000000000000" pitchFamily="50" charset="-127"/>
                        </a:rPr>
                        <a:t>.. </a:t>
                      </a:r>
                      <a:r>
                        <a:rPr lang="ko-KR" altLang="en-US" sz="1400" b="1" dirty="0" smtClean="0">
                          <a:solidFill>
                            <a:schemeClr val="bg1"/>
                          </a:solidFill>
                          <a:latin typeface="나눔고딕 ExtraBold" panose="020D0904000000000000" pitchFamily="50" charset="-127"/>
                          <a:ea typeface="나눔고딕 ExtraBold" panose="020D0904000000000000" pitchFamily="50" charset="-127"/>
                        </a:rPr>
                        <a:t>미안해요</a:t>
                      </a:r>
                      <a:r>
                        <a:rPr lang="en-US" altLang="ko-KR" sz="1400" b="1" dirty="0" smtClean="0">
                          <a:solidFill>
                            <a:schemeClr val="bg1"/>
                          </a:solidFill>
                          <a:latin typeface="나눔고딕 ExtraBold" panose="020D0904000000000000" pitchFamily="50" charset="-127"/>
                          <a:ea typeface="나눔고딕 ExtraBold" panose="020D0904000000000000" pitchFamily="50" charset="-127"/>
                        </a:rPr>
                        <a:t>.. </a:t>
                      </a:r>
                      <a:r>
                        <a:rPr lang="ko-KR" altLang="en-US" sz="1400" b="1" dirty="0" smtClean="0">
                          <a:solidFill>
                            <a:schemeClr val="bg1"/>
                          </a:solidFill>
                          <a:latin typeface="나눔고딕 ExtraBold" panose="020D0904000000000000" pitchFamily="50" charset="-127"/>
                          <a:ea typeface="나눔고딕 ExtraBold" panose="020D0904000000000000" pitchFamily="50" charset="-127"/>
                        </a:rPr>
                        <a:t>축복해요</a:t>
                      </a:r>
                      <a:r>
                        <a:rPr lang="en-US" altLang="ko-KR" sz="1400" b="1" dirty="0" smtClean="0">
                          <a:solidFill>
                            <a:schemeClr val="bg1"/>
                          </a:solidFill>
                          <a:latin typeface="나눔고딕 ExtraBold" panose="020D0904000000000000" pitchFamily="50" charset="-127"/>
                          <a:ea typeface="나눔고딕 ExtraBold" panose="020D0904000000000000" pitchFamily="50" charset="-127"/>
                        </a:rPr>
                        <a:t>..</a:t>
                      </a:r>
                    </a:p>
                  </a:txBody>
                  <a:tcPr anchor="ctr">
                    <a:solidFill>
                      <a:srgbClr val="63251E"/>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1236738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2735</TotalTime>
  <Words>465</Words>
  <Application>Microsoft Office PowerPoint</Application>
  <PresentationFormat>A4 용지(210x297mm)</PresentationFormat>
  <Paragraphs>40</Paragraphs>
  <Slides>1</Slides>
  <Notes>0</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vt:i4>
      </vt:variant>
    </vt:vector>
  </HeadingPairs>
  <TitlesOfParts>
    <vt:vector size="9" baseType="lpstr">
      <vt:lpstr>나눔고딕 ExtraBold</vt:lpstr>
      <vt:lpstr>맑은 고딕</vt:lpstr>
      <vt:lpstr>바탕체</vt:lpstr>
      <vt:lpstr>Arial</vt:lpstr>
      <vt:lpstr>Calibri</vt:lpstr>
      <vt:lpstr>Calibri Light</vt:lpstr>
      <vt:lpstr>Wingdings</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sin</dc:creator>
  <cp:lastModifiedBy>sin</cp:lastModifiedBy>
  <cp:revision>198</cp:revision>
  <cp:lastPrinted>2023-09-16T03:38:28Z</cp:lastPrinted>
  <dcterms:created xsi:type="dcterms:W3CDTF">2022-05-04T00:29:48Z</dcterms:created>
  <dcterms:modified xsi:type="dcterms:W3CDTF">2023-11-29T16:32:49Z</dcterms:modified>
</cp:coreProperties>
</file>